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8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000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7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441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973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4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285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100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535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962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3D60-D8BD-4B24-9012-AD987A61FCA7}" type="datetimeFigureOut">
              <a:rPr lang="en-NZ" smtClean="0"/>
              <a:t>31/07/2023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442D-8FB8-4169-8641-9C781B5447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54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mailto:maurice.w.perwick@gmail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930832-6D00-023D-6ECD-ACAECB24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170"/>
            <a:ext cx="6858000" cy="6729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77B9B4-1BA3-4DAF-86CC-4C7D5FD399AA}"/>
              </a:ext>
            </a:extLst>
          </p:cNvPr>
          <p:cNvSpPr txBox="1"/>
          <p:nvPr/>
        </p:nvSpPr>
        <p:spPr>
          <a:xfrm>
            <a:off x="218300" y="2849938"/>
            <a:ext cx="6446445" cy="5016758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00" b="1" dirty="0"/>
              <a:t>Venue: </a:t>
            </a:r>
            <a:r>
              <a:rPr lang="en-NZ" sz="1600" dirty="0"/>
              <a:t>University of Otago School of Surveying (310 Castle Street, Central Dunedin)</a:t>
            </a:r>
          </a:p>
          <a:p>
            <a:r>
              <a:rPr lang="en-NZ" sz="1600" b="1" dirty="0"/>
              <a:t>Welcome: </a:t>
            </a:r>
            <a:r>
              <a:rPr lang="en-NZ" sz="1600" dirty="0"/>
              <a:t>10:30-11:00</a:t>
            </a:r>
          </a:p>
          <a:p>
            <a:r>
              <a:rPr lang="en-NZ" sz="1600" b="1" dirty="0"/>
              <a:t>Presentations: </a:t>
            </a:r>
            <a:r>
              <a:rPr lang="en-NZ" sz="1600" dirty="0"/>
              <a:t>11:00-12:00</a:t>
            </a:r>
          </a:p>
          <a:p>
            <a:r>
              <a:rPr lang="en-NZ" sz="1600" b="1" dirty="0"/>
              <a:t>Lunch: </a:t>
            </a:r>
            <a:r>
              <a:rPr lang="en-NZ" sz="1600" dirty="0"/>
              <a:t>12:00-13:00</a:t>
            </a:r>
          </a:p>
          <a:p>
            <a:r>
              <a:rPr lang="en-NZ" sz="1600" b="1" dirty="0"/>
              <a:t>AHS AGM:</a:t>
            </a:r>
            <a:r>
              <a:rPr lang="en-NZ" sz="1600" dirty="0"/>
              <a:t> 13:00-14:00</a:t>
            </a:r>
          </a:p>
          <a:p>
            <a:r>
              <a:rPr lang="en-NZ" sz="1600" b="1" dirty="0"/>
              <a:t>Afternoon Tea: </a:t>
            </a:r>
            <a:r>
              <a:rPr lang="en-NZ" sz="1600" dirty="0"/>
              <a:t>14:00-14:30</a:t>
            </a:r>
          </a:p>
          <a:p>
            <a:r>
              <a:rPr lang="en-NZ" sz="1600" b="1" dirty="0"/>
              <a:t>Presentations: </a:t>
            </a:r>
            <a:r>
              <a:rPr lang="en-NZ" sz="1600" dirty="0"/>
              <a:t>14:30-16:30</a:t>
            </a:r>
          </a:p>
          <a:p>
            <a:r>
              <a:rPr lang="en-NZ" sz="1600" b="1" dirty="0"/>
              <a:t>After event dinner/function: </a:t>
            </a:r>
            <a:r>
              <a:rPr lang="en-NZ" sz="1600" dirty="0"/>
              <a:t>Time TBC, @ </a:t>
            </a:r>
            <a:r>
              <a:rPr lang="en-NZ" sz="1600" dirty="0" err="1"/>
              <a:t>Ombrellos</a:t>
            </a:r>
            <a:endParaRPr lang="en-NZ" sz="1600" dirty="0"/>
          </a:p>
          <a:p>
            <a:r>
              <a:rPr lang="en-NZ" sz="1600" dirty="0"/>
              <a:t> </a:t>
            </a:r>
          </a:p>
          <a:p>
            <a:r>
              <a:rPr lang="en-NZ" sz="1600" b="1" dirty="0"/>
              <a:t>Registration: </a:t>
            </a:r>
            <a:r>
              <a:rPr lang="en-NZ" sz="1600" dirty="0"/>
              <a:t>Please email </a:t>
            </a:r>
            <a:r>
              <a:rPr lang="en-NZ" sz="1600" dirty="0">
                <a:hlinkClick r:id="rId3"/>
              </a:rPr>
              <a:t>maurice.w.perwick@gmail.com</a:t>
            </a:r>
            <a:r>
              <a:rPr lang="en-NZ" sz="1600" dirty="0"/>
              <a:t> </a:t>
            </a:r>
          </a:p>
          <a:p>
            <a:r>
              <a:rPr lang="en-NZ" sz="1600" b="1" dirty="0"/>
              <a:t>Cost: </a:t>
            </a:r>
            <a:r>
              <a:rPr lang="en-NZ" sz="1600" dirty="0"/>
              <a:t>$125 per person (incl. GST) excludes after function meal/drinks</a:t>
            </a:r>
          </a:p>
          <a:p>
            <a:endParaRPr lang="en-NZ" sz="1600" dirty="0"/>
          </a:p>
          <a:p>
            <a:r>
              <a:rPr lang="en-NZ" sz="1600" b="1" dirty="0"/>
              <a:t>Payment options (receipts when paid)</a:t>
            </a:r>
          </a:p>
          <a:p>
            <a:r>
              <a:rPr lang="en-NZ" sz="1600" b="1" dirty="0"/>
              <a:t>Bank transfer </a:t>
            </a:r>
            <a:r>
              <a:rPr lang="en-NZ" sz="1600" dirty="0"/>
              <a:t>to ‘The Hydrographic Society – New Zealand’</a:t>
            </a:r>
          </a:p>
          <a:p>
            <a:r>
              <a:rPr lang="en-NZ" sz="1600" dirty="0"/>
              <a:t>Westpac 03-0883-0183081-00</a:t>
            </a:r>
          </a:p>
          <a:p>
            <a:r>
              <a:rPr lang="en-NZ" sz="1600" dirty="0"/>
              <a:t>Please include DUN 2023 and your name as the reference</a:t>
            </a:r>
          </a:p>
          <a:p>
            <a:endParaRPr lang="en-NZ" sz="1600" dirty="0"/>
          </a:p>
          <a:p>
            <a:r>
              <a:rPr lang="en-US" sz="1600" dirty="0"/>
              <a:t>Request</a:t>
            </a:r>
            <a:r>
              <a:rPr lang="en-US" sz="1600" b="1" dirty="0"/>
              <a:t> invoice </a:t>
            </a:r>
            <a:r>
              <a:rPr lang="en-US" sz="1600" dirty="0"/>
              <a:t>when numbers from your organisation are known</a:t>
            </a:r>
          </a:p>
          <a:p>
            <a:r>
              <a:rPr lang="en-US" sz="1600" dirty="0"/>
              <a:t>Contact Maurice Perwick 0274 351 609, Stuart Caie 0276 879 536</a:t>
            </a:r>
            <a:endParaRPr lang="en-NZ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E85F3-5E19-41C4-87E9-D83BB776EEC9}"/>
              </a:ext>
            </a:extLst>
          </p:cNvPr>
          <p:cNvSpPr txBox="1"/>
          <p:nvPr/>
        </p:nvSpPr>
        <p:spPr>
          <a:xfrm>
            <a:off x="973989" y="1432601"/>
            <a:ext cx="4935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Hydrography Day Seminar</a:t>
            </a:r>
          </a:p>
          <a:p>
            <a:pPr algn="ctr"/>
            <a:r>
              <a:rPr lang="en-NZ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Dunedin, </a:t>
            </a:r>
            <a:r>
              <a: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NZ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August 2023</a:t>
            </a:r>
          </a:p>
          <a:p>
            <a:pPr algn="ctr"/>
            <a:r>
              <a:rPr lang="en-N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now open!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F0C9B-18C8-4427-A3A4-A1745E4B8DDB}"/>
              </a:ext>
            </a:extLst>
          </p:cNvPr>
          <p:cNvSpPr/>
          <p:nvPr/>
        </p:nvSpPr>
        <p:spPr>
          <a:xfrm>
            <a:off x="0" y="-10019"/>
            <a:ext cx="6883052" cy="1426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E8F223F2-BE38-4233-96E4-ABADDF5AA0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20" y="336353"/>
            <a:ext cx="1648265" cy="678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E0B43F-1577-41B0-5438-6B4F6F39EC97}"/>
              </a:ext>
            </a:extLst>
          </p:cNvPr>
          <p:cNvSpPr/>
          <p:nvPr/>
        </p:nvSpPr>
        <p:spPr>
          <a:xfrm>
            <a:off x="-25052" y="8463380"/>
            <a:ext cx="6883052" cy="12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Sponsors</a:t>
            </a:r>
          </a:p>
          <a:p>
            <a:pPr algn="ctr"/>
            <a:endParaRPr lang="en-NZ" b="1" dirty="0">
              <a:solidFill>
                <a:schemeClr val="tx1"/>
              </a:solidFill>
            </a:endParaRPr>
          </a:p>
          <a:p>
            <a:pPr algn="ctr"/>
            <a:endParaRPr lang="en-NZ" b="1" dirty="0">
              <a:solidFill>
                <a:schemeClr val="tx1"/>
              </a:solidFill>
            </a:endParaRPr>
          </a:p>
          <a:p>
            <a:pPr algn="ctr"/>
            <a:endParaRPr lang="en-NZ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92B1C-E0D1-C8C5-7AC5-E257E4FD7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60" y="188797"/>
            <a:ext cx="1054100" cy="105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027733-9241-A742-5EC4-577C4F55D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00" y="8102780"/>
            <a:ext cx="1054100" cy="1054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C49963-8066-C152-865B-B2D9F0D14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349" y="8005314"/>
            <a:ext cx="2154903" cy="1054101"/>
          </a:xfrm>
          <a:prstGeom prst="rect">
            <a:avLst/>
          </a:prstGeom>
        </p:spPr>
      </p:pic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8620992-1FCA-C874-4992-7296EB7E6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" y="9108228"/>
            <a:ext cx="1903145" cy="818503"/>
          </a:xfrm>
          <a:prstGeom prst="rect">
            <a:avLst/>
          </a:prstGeom>
        </p:spPr>
      </p:pic>
      <p:pic>
        <p:nvPicPr>
          <p:cNvPr id="10" name="Picture 9" descr="A rainbow colored logo with a ship&#10;&#10;Description automatically generated">
            <a:extLst>
              <a:ext uri="{FF2B5EF4-FFF2-40B4-BE49-F238E27FC236}">
                <a16:creationId xmlns:a16="http://schemas.microsoft.com/office/drawing/2014/main" id="{C15638E1-3746-3F95-2EC5-67C0D50E5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7" y="8267053"/>
            <a:ext cx="1552352" cy="836239"/>
          </a:xfrm>
          <a:prstGeom prst="rect">
            <a:avLst/>
          </a:prstGeom>
        </p:spPr>
      </p:pic>
      <p:pic>
        <p:nvPicPr>
          <p:cNvPr id="15" name="Picture 14" descr="A logo of a company&#10;&#10;Description automatically generated">
            <a:extLst>
              <a:ext uri="{FF2B5EF4-FFF2-40B4-BE49-F238E27FC236}">
                <a16:creationId xmlns:a16="http://schemas.microsoft.com/office/drawing/2014/main" id="{26B8BF64-5376-6315-F6AA-C8836536C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52" y="8967895"/>
            <a:ext cx="1567684" cy="8771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03C59E8-68D6-2A4C-C298-C9D35AE1F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1227" y="8781361"/>
            <a:ext cx="1740177" cy="8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2178</TotalTime>
  <Words>143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Caie</dc:creator>
  <cp:lastModifiedBy>Bradley Cooper</cp:lastModifiedBy>
  <cp:revision>40</cp:revision>
  <dcterms:created xsi:type="dcterms:W3CDTF">2021-11-08T20:17:47Z</dcterms:created>
  <dcterms:modified xsi:type="dcterms:W3CDTF">2023-07-30T22:55:37Z</dcterms:modified>
</cp:coreProperties>
</file>